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79" r:id="rId3"/>
    <p:sldId id="296" r:id="rId4"/>
    <p:sldId id="298" r:id="rId5"/>
    <p:sldId id="29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>
      <p:cViewPr>
        <p:scale>
          <a:sx n="80" d="100"/>
          <a:sy n="80" d="100"/>
        </p:scale>
        <p:origin x="-179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E293B7-0940-457C-BD10-779AE1ED8A98}" type="datetimeFigureOut">
              <a:rPr lang="cs-CZ"/>
              <a:pPr>
                <a:defRPr/>
              </a:pPr>
              <a:t>26.10.2011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BE445D-7D47-412D-9BCF-E18BE8E95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C8355-1FCD-482F-82AD-FE076A9F0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79FE-6B3C-4856-A82E-8B1877326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DBB3-4230-4166-BD1A-95A761779E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C8BF-AFE6-469F-AF4F-C47CF44399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DB53-A7BC-4B9A-AE52-48890558D7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1658-2DA0-487B-A624-48C5338B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9360-5407-408B-A97D-7C5E3C2C9A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FBC4-323E-41BF-970A-4B6513686E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48CA-2ADE-4BCF-85A0-43809BD81B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19E0-EA35-4EA1-BCE5-FADBC5FB4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2FCA8-C4B1-46C6-B428-09CF6A2B4E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C1C5E8-E447-4E26-9BAE-FA0E7BAF8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4IT445 – Formuláře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cs-CZ" smtClean="0"/>
              <a:t>Ing. </a:t>
            </a:r>
            <a:r>
              <a:rPr lang="en-US" smtClean="0"/>
              <a:t>Jan Mittner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FFFFFF"/>
                </a:solidFill>
                <a:cs typeface="Arial" charset="0"/>
              </a:rPr>
              <a:t>2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7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.10.201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endParaRPr lang="cs-CZ" smtClean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Osnova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Základy práce s formuláři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Více layoutů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Optimalizace práce s modely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F800-7D53-443E-9F2A-BC452731F29E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Administrační rozhraní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pro úvod do administrace využijeme nové funkce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b="1" smtClean="0"/>
              <a:t>AdminController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1600" smtClean="0"/>
              <a:t>+</a:t>
            </a:r>
            <a:r>
              <a:rPr lang="cs-CZ" sz="1600" i="1" smtClean="0"/>
              <a:t> /application/views/scripts/admin</a:t>
            </a:r>
            <a:r>
              <a:rPr lang="en-US" sz="1600" i="1" smtClean="0"/>
              <a:t>/index.phtml</a:t>
            </a:r>
            <a:endParaRPr lang="cs-CZ" sz="1600" i="1" smtClean="0"/>
          </a:p>
          <a:p>
            <a:pPr lvl="1" eaLnBrk="1" hangingPunct="1">
              <a:spcBef>
                <a:spcPts val="600"/>
              </a:spcBef>
            </a:pPr>
            <a:r>
              <a:rPr lang="cs-CZ" sz="2000" b="1" smtClean="0"/>
              <a:t>další</a:t>
            </a:r>
            <a:r>
              <a:rPr lang="cs-CZ" sz="2000" smtClean="0"/>
              <a:t> </a:t>
            </a:r>
            <a:r>
              <a:rPr lang="cs-CZ" sz="2000" b="1" smtClean="0"/>
              <a:t>layout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/application/layouts/scripts</a:t>
            </a:r>
            <a:r>
              <a:rPr lang="en-US" sz="1600" i="1" smtClean="0"/>
              <a:t>/admin.phtml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přepínání na nový layout v rámci AdminControlleru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další CSS - </a:t>
            </a:r>
            <a:r>
              <a:rPr lang="cs-CZ" sz="1600" i="1" smtClean="0"/>
              <a:t>/www/css</a:t>
            </a:r>
            <a:r>
              <a:rPr lang="en-US" sz="1600" i="1" smtClean="0"/>
              <a:t>/</a:t>
            </a:r>
            <a:r>
              <a:rPr lang="cs-CZ" sz="1600" i="1" smtClean="0"/>
              <a:t>admin.css</a:t>
            </a:r>
            <a:endParaRPr lang="cs-CZ" sz="20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promítnutí nového layoutu do </a:t>
            </a:r>
            <a:r>
              <a:rPr lang="cs-CZ" sz="2400" b="1" smtClean="0"/>
              <a:t>ProductControlleru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administrační layout se zobrazuje pouze u akcí administrace produktů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rozhodovací mechanismus v metodě </a:t>
            </a:r>
            <a:r>
              <a:rPr lang="cs-CZ" sz="2000" i="1" smtClean="0"/>
              <a:t>init()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427B2-413B-48C8-A03B-51A00E7371E7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Administrace produktů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b="1" smtClean="0"/>
              <a:t>seznam produktů</a:t>
            </a:r>
            <a:r>
              <a:rPr lang="cs-CZ" sz="2200" smtClean="0"/>
              <a:t> v administraci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/>
              <a:t>akce </a:t>
            </a:r>
            <a:r>
              <a:rPr lang="cs-CZ" sz="1900" i="1" smtClean="0"/>
              <a:t>listAction()</a:t>
            </a:r>
            <a:r>
              <a:rPr lang="cs-CZ" sz="1900" smtClean="0"/>
              <a:t> v rámci ProductControlleru a příslušející view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b="1" smtClean="0"/>
              <a:t>přidání a úprava produktů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/>
              <a:t>obě akce sloučíme do jedné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/>
              <a:t>pro práci s formuláři Zend nabízí komponentu </a:t>
            </a:r>
            <a:r>
              <a:rPr lang="cs-CZ" sz="1900" i="1" smtClean="0"/>
              <a:t>Zend_Form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500" smtClean="0"/>
              <a:t>třída </a:t>
            </a:r>
            <a:r>
              <a:rPr lang="cs-CZ" sz="1500" i="1" smtClean="0"/>
              <a:t>ProductForm</a:t>
            </a:r>
            <a:r>
              <a:rPr lang="cs-CZ" sz="1500" smtClean="0"/>
              <a:t> implementuje veškeré položky formuláře pro přidání </a:t>
            </a:r>
            <a:r>
              <a:rPr lang="en-US" sz="1500" smtClean="0"/>
              <a:t>/</a:t>
            </a:r>
            <a:r>
              <a:rPr lang="cs-CZ" sz="1500" smtClean="0"/>
              <a:t> úpravu produktu včetně pravidel jejich zpracování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500" i="1" smtClean="0"/>
              <a:t>/application/forms</a:t>
            </a:r>
            <a:r>
              <a:rPr lang="en-US" sz="1500" i="1" smtClean="0"/>
              <a:t>/ProductForm.php</a:t>
            </a:r>
            <a:endParaRPr lang="cs-CZ" sz="1500" i="1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/>
              <a:t>model </a:t>
            </a:r>
            <a:r>
              <a:rPr lang="cs-CZ" sz="1900" i="1" smtClean="0"/>
              <a:t>Product</a:t>
            </a:r>
            <a:r>
              <a:rPr lang="cs-CZ" sz="1900" smtClean="0"/>
              <a:t> byl obohacen o sofistikovanější logiku úpravy dat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i="1" smtClean="0"/>
              <a:t>ProductController</a:t>
            </a:r>
            <a:r>
              <a:rPr lang="cs-CZ" sz="1900" smtClean="0"/>
              <a:t> byl rozšířen o akci </a:t>
            </a:r>
            <a:r>
              <a:rPr lang="cs-CZ" sz="1900" i="1" smtClean="0"/>
              <a:t>editAction()</a:t>
            </a:r>
            <a:r>
              <a:rPr lang="cs-CZ" sz="1900" smtClean="0"/>
              <a:t> s příslušnou view zajišťující přidání a editaci produktu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b="1" smtClean="0"/>
              <a:t>mazání produktů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/>
              <a:t>akce </a:t>
            </a:r>
            <a:r>
              <a:rPr lang="cs-CZ" sz="1900" i="1" smtClean="0"/>
              <a:t>deleteAction()</a:t>
            </a:r>
            <a:r>
              <a:rPr lang="cs-CZ" sz="1900" smtClean="0"/>
              <a:t> objektu </a:t>
            </a:r>
            <a:r>
              <a:rPr lang="cs-CZ" sz="1900" i="1" smtClean="0"/>
              <a:t>ProductController</a:t>
            </a:r>
            <a:r>
              <a:rPr lang="cs-CZ" sz="1900" smtClean="0"/>
              <a:t> zajišťuje mazání produktů</a:t>
            </a:r>
            <a:endParaRPr lang="cs-CZ" sz="1900" i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C10CF-2788-439B-BDB3-E495AC86ABAE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Úkoly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doplňte do datového modelu produktu </a:t>
            </a:r>
            <a:r>
              <a:rPr lang="cs-CZ" sz="2400" i="1" smtClean="0"/>
              <a:t>perex</a:t>
            </a:r>
            <a:r>
              <a:rPr lang="cs-CZ" sz="2400" smtClean="0"/>
              <a:t>, který se bude zobrazovat v rámci seznamu produktů na frontendu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vytvořte správu výrobců</a:t>
            </a:r>
          </a:p>
          <a:p>
            <a:pPr marL="742950" lvl="1" indent="-285750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jednoduché view pro seznam</a:t>
            </a:r>
          </a:p>
          <a:p>
            <a:pPr marL="742950" lvl="1" indent="-285750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formulář pro editaci</a:t>
            </a:r>
          </a:p>
          <a:p>
            <a:pPr marL="742950" lvl="1" indent="-285750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akce v controlleru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6132A-C72E-4847-8989-FEA816501501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1110</TotalTime>
  <Words>172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5</vt:i4>
      </vt:variant>
    </vt:vector>
  </HeadingPairs>
  <TitlesOfParts>
    <vt:vector size="18" baseType="lpstr">
      <vt:lpstr>Arial</vt:lpstr>
      <vt:lpstr>Corbel</vt:lpstr>
      <vt:lpstr>Wingdings 2</vt:lpstr>
      <vt:lpstr>Wingdings</vt:lpstr>
      <vt:lpstr>Wingdings 3</vt:lpstr>
      <vt:lpstr>Calibri</vt:lpstr>
      <vt:lpstr>Modul</vt:lpstr>
      <vt:lpstr>Modul</vt:lpstr>
      <vt:lpstr>Modul</vt:lpstr>
      <vt:lpstr>Modul</vt:lpstr>
      <vt:lpstr>Modul</vt:lpstr>
      <vt:lpstr>Modul</vt:lpstr>
      <vt:lpstr>Modul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4IT445 – Úvod</dc:title>
  <dc:creator>Lukas</dc:creator>
  <cp:lastModifiedBy>Jan Mittner</cp:lastModifiedBy>
  <cp:revision>495</cp:revision>
  <dcterms:created xsi:type="dcterms:W3CDTF">2009-03-29T14:40:02Z</dcterms:created>
  <dcterms:modified xsi:type="dcterms:W3CDTF">2011-10-26T11:39:40Z</dcterms:modified>
</cp:coreProperties>
</file>